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0" r:id="rId3"/>
    <p:sldId id="265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76" r:id="rId12"/>
    <p:sldId id="264" r:id="rId13"/>
    <p:sldId id="267" r:id="rId14"/>
    <p:sldId id="268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4" autoAdjust="0"/>
    <p:restoredTop sz="94660"/>
  </p:normalViewPr>
  <p:slideViewPr>
    <p:cSldViewPr snapToGrid="0">
      <p:cViewPr>
        <p:scale>
          <a:sx n="85" d="100"/>
          <a:sy n="85" d="100"/>
        </p:scale>
        <p:origin x="48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E5CA-52CE-8D29-DF6F-59B99A31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06A7-C3F5-FC5F-40D9-62E5418C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687B-6EAE-C216-11A0-59F03858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Statistical Significance?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B60F-B38B-0E12-0037-8D1D17AA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2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Summary/Regroup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393C-0CCA-F939-EFD7-9BBB430A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(Next analysis questions based on what we found)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F281-679F-08BB-AAE1-CD46D5433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3810A-80DF-1C00-0E51-121A178AE6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CB01-B24B-CEC8-5CFB-2E087CBD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(Additional wrangling that was required)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9037-ED97-00B5-AFAA-1A114D6A5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17E5-0CCF-2D4E-BD49-F1B953CB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(Visual representation for additional queries)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AE9-FB92-8D3E-3E59-7BBEB336A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2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69D0-1F6D-8CEF-47A0-A3F042B7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47" y="6171181"/>
            <a:ext cx="10134600" cy="1288489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86EE7A-FF34-B4A9-DD5C-B878866D6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446" y="418904"/>
            <a:ext cx="1430068" cy="2618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12E93-5DA5-4D37-13D9-69AEA308F640}"/>
              </a:ext>
            </a:extLst>
          </p:cNvPr>
          <p:cNvSpPr txBox="1"/>
          <p:nvPr/>
        </p:nvSpPr>
        <p:spPr>
          <a:xfrm>
            <a:off x="2354649" y="804691"/>
            <a:ext cx="238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in Elementary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6A543-E9D0-BB0E-DE6C-2895C326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490" y="453896"/>
            <a:ext cx="1357778" cy="223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7BC9D-666D-9FFD-EAB7-F656CDE64598}"/>
              </a:ext>
            </a:extLst>
          </p:cNvPr>
          <p:cNvSpPr txBox="1"/>
          <p:nvPr/>
        </p:nvSpPr>
        <p:spPr>
          <a:xfrm>
            <a:off x="6326425" y="873796"/>
            <a:ext cx="1866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8475F-FAE9-EB5D-854F-27B783BED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296" y="315925"/>
            <a:ext cx="1430068" cy="2811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5B4DA9-3A6F-D8FF-DC82-45824B4D50AA}"/>
              </a:ext>
            </a:extLst>
          </p:cNvPr>
          <p:cNvSpPr txBox="1"/>
          <p:nvPr/>
        </p:nvSpPr>
        <p:spPr>
          <a:xfrm>
            <a:off x="9291881" y="804691"/>
            <a:ext cx="265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0BBC5-126E-9AA1-17DE-779BB93DE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18" y="3556494"/>
            <a:ext cx="1822688" cy="243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5B419-DBDC-5516-B570-CCF5B8FEC19B}"/>
              </a:ext>
            </a:extLst>
          </p:cNvPr>
          <p:cNvSpPr txBox="1"/>
          <p:nvPr/>
        </p:nvSpPr>
        <p:spPr>
          <a:xfrm>
            <a:off x="2605514" y="4359769"/>
            <a:ext cx="198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BS Music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2A30D6-5C75-5A0A-5611-A6EA06356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202" y="3519941"/>
            <a:ext cx="2138853" cy="2138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C11731-BAAE-C20E-58B1-0B086740BC7E}"/>
              </a:ext>
            </a:extLst>
          </p:cNvPr>
          <p:cNvSpPr txBox="1"/>
          <p:nvPr/>
        </p:nvSpPr>
        <p:spPr>
          <a:xfrm>
            <a:off x="6478974" y="3522410"/>
            <a:ext cx="2138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</p:txBody>
      </p:sp>
      <p:pic>
        <p:nvPicPr>
          <p:cNvPr id="15" name="Picture 14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B7505F09-D1A0-C4F7-BE8B-5ACBAE320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54" y="3616349"/>
            <a:ext cx="1505997" cy="2268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C2DAFC-8FA1-1110-CB54-53FE854FDB2E}"/>
              </a:ext>
            </a:extLst>
          </p:cNvPr>
          <p:cNvSpPr txBox="1"/>
          <p:nvPr/>
        </p:nvSpPr>
        <p:spPr>
          <a:xfrm>
            <a:off x="10271858" y="4214907"/>
            <a:ext cx="12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Psychology</a:t>
            </a:r>
          </a:p>
        </p:txBody>
      </p:sp>
    </p:spTree>
    <p:extLst>
      <p:ext uri="{BB962C8B-B14F-4D97-AF65-F5344CB8AC3E}">
        <p14:creationId xmlns:p14="http://schemas.microsoft.com/office/powerpoint/2010/main" val="193524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316A-FD99-4DD3-643A-6098491A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BD2C-164C-BC3E-347F-9DD1392DB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Use Python for 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Wrangle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visualization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Gather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852C-303A-76A1-A00E-22C33EACE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9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B99-CA9B-8C87-BE11-D1F9CFB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Assumptions/Predictions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6B2A-8FDF-966E-9FF2-52D51EEE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CC68-4D4A-BD41-B44D-1877338C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Wrangle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3937-CDB5-0646-5DAD-7F64DCE5DF1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5000"/>
            </a:schemeClr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Data sets varied in information given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Needed to hone into our end goal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Data sets used:</a:t>
            </a:r>
          </a:p>
          <a:p>
            <a:r>
              <a:rPr lang="en-US" dirty="0">
                <a:solidFill>
                  <a:schemeClr val="bg1"/>
                </a:solidFill>
              </a:rPr>
              <a:t>(All will be linked and sourced here)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(Explain columns that needed to be removed or merged)</a:t>
            </a:r>
          </a:p>
        </p:txBody>
      </p:sp>
    </p:spTree>
    <p:extLst>
      <p:ext uri="{BB962C8B-B14F-4D97-AF65-F5344CB8AC3E}">
        <p14:creationId xmlns:p14="http://schemas.microsoft.com/office/powerpoint/2010/main" val="162929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CDBC-BDFD-1714-0FE6-B042F333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39B1-D86B-5FD8-6FC3-E257E4A52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alpha val="35000"/>
            </a:schemeClr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1D616-5106-63B8-261E-A25B43A79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3C08-D485-E4E8-71AB-D2C8D352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2601-AC00-DD5A-D78C-6B1480399C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8D1EE-8D8F-414E-9B56-9CE92E908A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8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211E-0C05-4BB3-7B9A-68C464A1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201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Bembo</vt:lpstr>
      <vt:lpstr>Wingdings</vt:lpstr>
      <vt:lpstr>AdornVTI</vt:lpstr>
      <vt:lpstr>Men vs. Women</vt:lpstr>
      <vt:lpstr>PowerPoint Presentation</vt:lpstr>
      <vt:lpstr>Background</vt:lpstr>
      <vt:lpstr>Goals</vt:lpstr>
      <vt:lpstr>Assumptions/Predictions</vt:lpstr>
      <vt:lpstr>Wrangle Data</vt:lpstr>
      <vt:lpstr>Exploratory Analysis</vt:lpstr>
      <vt:lpstr>Variables</vt:lpstr>
      <vt:lpstr>Correlations</vt:lpstr>
      <vt:lpstr>PowerPoint Presentation</vt:lpstr>
      <vt:lpstr>PowerPoint Presentation</vt:lpstr>
      <vt:lpstr>Data Analysis</vt:lpstr>
      <vt:lpstr>Statistical Significance?</vt:lpstr>
      <vt:lpstr>Summary/Regroup</vt:lpstr>
      <vt:lpstr>(Next analysis questions based on what we found)</vt:lpstr>
      <vt:lpstr>(Additional wrangling that was required)</vt:lpstr>
      <vt:lpstr>(Visual representation for additional queries)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5</cp:revision>
  <dcterms:created xsi:type="dcterms:W3CDTF">2022-05-13T00:02:30Z</dcterms:created>
  <dcterms:modified xsi:type="dcterms:W3CDTF">2022-05-17T04:25:21Z</dcterms:modified>
</cp:coreProperties>
</file>